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D0F681-2EE0-4038-AEBF-E8FDC8F36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150BA93-A8AB-47C0-9983-C3969EA79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66C648-C022-458B-B4CC-1CB55BC2B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BE3F99-7F5B-4554-ACA6-D52C8E736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3124BB-BCF1-48CA-8899-CCC501D84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7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819666-127B-4F6C-95F2-970D9A388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88ADDA-9BC7-479F-A361-13C211A4E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A3EC51-81ED-4605-8F7A-6B64070A4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76F26D-5A55-4823-847F-93C7BEDD9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30357B7-02CC-4494-BD84-58F90FA24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11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C9EAE5-B7DD-493B-B9D4-93AD8B45F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8228D79-F4E0-4FA7-96DB-4926FCBA6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58C3D5-B7BA-47E0-B515-6A276EDF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F8EE814-B992-438E-8787-C34EE2767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F68665-A1CF-4982-AEA8-587290AE9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4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1412D6-743E-4260-9126-2543CDBFE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9DA6B1-EFCC-4A95-A2CA-4BAD47B995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9DE4A59-6760-4E02-8F91-26E1490FA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CAFBC25-6650-4234-944F-0635B6DEF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A84A305-679F-403B-A051-C126E6096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B408F9-1EB8-4F4C-8B32-F3DA19E3F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1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8E375B-DB88-4424-96E7-9BF67B69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93F76E-A7B6-4BA4-BD3D-6C3F3B27A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525D449-45C0-476D-85C2-4EB0FA9CA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5FFB3F0-B5BD-4E62-BABF-346135BC13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3213ECB-6A2B-46B7-B932-125B76D39B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6FC9869-5167-4629-8255-AE22D5C8B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DDA6F43-DA11-4A80-8331-83DDDF17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4EF612D-00EF-4033-A499-EEDB93976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49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D1A274-BF76-4485-8112-9B5102C6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34AB99C-A773-4BAC-81CD-47111D525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9116A97-47F2-4943-BFFA-0493A5DF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08A0127-F718-49B3-B858-01DA7B95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13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C1983E4-392A-4C17-8F2D-0D3B549B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9DB4811-AC10-419D-84A0-91152E2D6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6DFD0BA-F4D4-427F-9B38-0BCAFB67F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8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7BB6A-42EE-4162-80E2-067FD5174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4C7A2A5-C97C-48EC-B63A-E977E4A90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0CE65B4-27F5-48F4-B978-5DEE59F6B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3AF1FA0-87B3-4D7E-93CE-727100BE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9219524-6777-442D-9AEF-7AF77CF5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A3A88CB-54E0-4F73-8952-E3D894B3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8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607B4C-984D-4206-9505-6F9969B7A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892E519-7D92-4F18-873B-6F25F3BF7C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D22D4DC-6EE7-4A16-A67E-7B8C7108C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2EC4ACD-4FED-4429-99B4-946E3396C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754086-9FCF-41A8-9E24-153DB7F2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26E4D04-1750-4222-9D22-3381AD9E8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81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69CA46-1816-4451-9C20-2F4044C03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FC1FA9C-2DD1-4BB1-B59F-83714B4669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CE20E7-DA83-40C2-938F-FD590F36E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3EB2145-F93C-4D17-B8D0-2592151A6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9D8A0F-B975-4633-ADF0-411A2D9B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99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222B52D-8FCB-46AB-B5DC-59373BC8FC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E72668C-579C-439A-B776-84A2671B7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340542-81C8-49FC-A1B7-94C15A67D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765FDA-B113-4431-ABD7-E8306CB4F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FF1E279-95F1-4678-A19C-8F457D4E6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3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2C48817-B8DD-4800-9877-66DAF8FE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540BBAE-3158-4C07-8A68-0D412D1EB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17A757-9DFC-4980-BC8C-6CD07BC29B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8659B-8535-4B01-A9B9-BE6E0D7A874F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D63581-1863-4204-9A2F-1579777B6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75D430-E965-4723-98B4-A2BC7D875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1CDCD-32CE-460F-90A9-1146C1ED8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78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1249237" y="2541723"/>
            <a:ext cx="38435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Getting Ready to Play Soccer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E8CEFC8-5AA7-4BCF-9C41-3C5B195B5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572" y="731286"/>
            <a:ext cx="5462489" cy="5395428"/>
          </a:xfrm>
          <a:prstGeom prst="rect">
            <a:avLst/>
          </a:prstGeom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xmlns="" id="{2F8F8D95-872F-449F-9283-E91B5AF789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39" y="731286"/>
            <a:ext cx="3456122" cy="116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78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759414" y="889843"/>
            <a:ext cx="514543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Before I play soccer with my friends, I make sure I have all my equipment ready.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 put together my jersey, shorts, socks, shin guards, shoes, and water bottle.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F64DCE7-5E90-4FB8-B51C-0EBBF30BC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89843"/>
            <a:ext cx="5864195" cy="524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13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728418" y="2013678"/>
            <a:ext cx="514543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I always keep my equipment in the same place, so everything will be ready.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C665D6C-A8BD-4FCB-B9DD-F0075F0F0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94706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18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276214" y="1795685"/>
            <a:ext cx="581978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Before I leave home, I make sure to: </a:t>
            </a:r>
          </a:p>
          <a:p>
            <a:pPr marL="742950" indent="-742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put on all my equipment</a:t>
            </a:r>
          </a:p>
          <a:p>
            <a:pPr marL="742950" indent="-742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Fill my water bottle</a:t>
            </a:r>
          </a:p>
          <a:p>
            <a:pPr marL="742950" indent="-742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Go to the bathroom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E81D83B-9EB6-49DD-8172-22FF20F01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0138" y="694707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9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681923" y="2164038"/>
            <a:ext cx="4742483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When I arrive at the field, I say hello to my coach and buddy.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630780C-B262-483F-AB32-D5D8C1305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94707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06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DF7247D-67C5-4D68-8205-3DF917795C30}"/>
              </a:ext>
            </a:extLst>
          </p:cNvPr>
          <p:cNvSpPr txBox="1"/>
          <p:nvPr/>
        </p:nvSpPr>
        <p:spPr>
          <a:xfrm>
            <a:off x="836907" y="2468737"/>
            <a:ext cx="4587500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I’m now ready to play soccer with my friends.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BDFDA55-04EF-4911-8639-8437DD03C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0873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53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107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Danhouser</dc:creator>
  <cp:lastModifiedBy>Danhouser, Shawn</cp:lastModifiedBy>
  <cp:revision>4</cp:revision>
  <dcterms:created xsi:type="dcterms:W3CDTF">2020-03-26T15:13:51Z</dcterms:created>
  <dcterms:modified xsi:type="dcterms:W3CDTF">2020-03-26T17:18:01Z</dcterms:modified>
</cp:coreProperties>
</file>