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D79CC8-A9AA-4EA4-BA26-2B1E7176FD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CCA6B6E-16FA-4EFF-A811-6B23D7051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EDEE45D-D5F5-485E-8290-7FDA05E1E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5FB0FB9-3158-4522-9154-9E633953A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EBB44CC-A5A2-4CB8-BB90-DFB37E0FF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9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BEC01F-89C4-4BF7-92B6-68F8FD93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E99DC-1D6F-4F25-BFAE-9280E85D7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3A3B96-5FBC-4E54-902F-C9D428778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65C5B7-360B-4CF2-B857-ECECA31F5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E676E7-EEF5-4FE1-9C48-9F4293A75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61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76B41C-BFEA-41A9-B8FC-A6081A230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72E7A0A-D042-410C-B950-D9CD5D87A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0526B1-A797-4445-B66D-0245E77E6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100A955-B3E1-4EEB-BCF0-03A907B52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5D37DB-140E-48A1-BB81-0B5B18E4A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39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51FF98-5E2F-473D-9D80-1FFCBABE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F036DAC-3A4D-400E-AA98-A9EB488D1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79A6307-276B-40BE-9606-B3A6119E7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6620EC3-3FCC-478C-92E8-3BFF6F266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4C22B96-5732-47D0-B108-6C3A4CF3B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41ACA72-455E-4314-92E0-5CF77D3C2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32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FA5236-66A5-440C-8930-ECEAEA35D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1A353A-37CD-4AC6-BB0E-992870BB8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851859-2CBE-4162-8E85-19E0B4202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415D532-A9ED-4E3E-B37A-3BAE039FE0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ECCF5BA-526F-48F2-8C1A-B7D631856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0826EC6-7A12-4617-9208-642613E44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077833D-04CE-493C-8634-D77A1E61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BD19416-FE15-4B54-8B87-BD68C0138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F3DF04-6E82-4E02-8BF6-E26290E41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E981D81-B6C2-407C-BF6A-B5D30050E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1B25C76-5B63-40F9-A096-35266CBBD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490EA20-0521-4817-B505-6ECC24E66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64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C74F657-6AFB-401B-A831-0EA732995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349A892-8BE0-4905-9A8A-30541A456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7A1E268-D853-4AAE-A835-22A86A273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45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285174-23FB-47EB-9C1D-D50965640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5BD3B7-9ADB-4F05-AA0C-6ADB929AC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6827F08-1688-46E4-86FC-8F9D8A6D2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0FC84A3-83C0-4B03-8180-3F1BA0AB5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B9DD5AC-D48E-4E76-B1AA-DEE79EDEC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9E107F-8F45-4A4C-9A28-5DEFA482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17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3C04F9-BE38-4E59-8B8A-239645CC4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CB3CB67-E76C-4FC6-BF7D-99A005E1CC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F48D703-8D68-4395-8C7B-9E2648575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25B3CEC-D370-4DDF-9CB8-1C9E53D2C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47224E-77BB-45EC-8CD5-A4655F24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6E97B0-ABA6-4704-AD2A-38A1A05FB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8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0B2A2E-731E-444C-A5D9-02CC6FC69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14D6EC3-45EF-4821-BB52-2AE66FCC7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63D029-C6D7-4CE2-8097-8DADEB6E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E5A496-08AA-41BD-9E4F-46C8AA926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174230-6E63-4419-AE23-CD88FB79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6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782ECD2-9CA7-46CF-BA9B-396596C19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98546D8-BF6A-4404-B8BE-EF0A7C83B9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79AD94B-6A0F-42DD-B91A-A7C514AFF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9206541-8563-4B29-88C3-95600DCE9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AA89D61-6A77-494E-8553-760CF465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472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BAE6D52-B3EB-4F8A-8B90-CA4FBB364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07A92B-E85E-412C-BE76-A7D9B5FC5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B40A0EA-0733-463A-BD12-96FE44276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6C739-5F2F-4958-BC54-B6B808B03C56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75E7B9-3B89-42DD-8013-5337D59BA8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2D2CE6-440C-427E-B62E-DE70EE6D7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F70F9-EA35-4874-A788-A257097A44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48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834019" y="2918871"/>
            <a:ext cx="4423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Playing in a Soccer Game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417D514-5444-4BC4-AABA-132CBDD43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019" y="694707"/>
            <a:ext cx="3456732" cy="11644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04A547E-C746-4058-B183-8BB5A5DC0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4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1035497" y="1710003"/>
            <a:ext cx="4423874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I play in a soccer game, I try my best to help my team win the game.</a:t>
            </a:r>
          </a:p>
          <a:p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EC5DF39-CA64-4F45-BA19-BDE37FB23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050" y="642886"/>
            <a:ext cx="5767316" cy="557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4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973504" y="1617014"/>
            <a:ext cx="442387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When my team has the ball, we try to score a goal by kicking the ball into the other team’s goal. </a:t>
            </a:r>
          </a:p>
          <a:p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6C5F80D-BC67-4C3D-A1C8-FAF77BD3D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10541"/>
            <a:ext cx="5755123" cy="52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84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896013" y="780105"/>
            <a:ext cx="44238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When my team does not have the ball, I try to stop them by taking the ball away from them. 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It’s OK to take the ball away from the other team.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594F8AF-4C9D-47C9-9008-7159685CB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1525" y="780105"/>
            <a:ext cx="5334462" cy="53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27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989002" y="966085"/>
            <a:ext cx="442387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When I have the ball at my feet, I first use my feet to move the ball close to the other team’s goal, and then, kick the ball into the goal</a:t>
            </a:r>
          </a:p>
          <a:p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674D0F-3A13-49BD-82B3-E81BF7A1BD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004" y="966085"/>
            <a:ext cx="5834378" cy="526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43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911510" y="1220833"/>
            <a:ext cx="4423874" cy="514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When my teammate has the ball, I don’t try to take it away from them. 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 try to get into an open space so that they can pass me the ball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CC54025-EBA1-4670-8ABE-A4655710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6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1174982" y="2019969"/>
            <a:ext cx="442387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If my team scores a goal, we celebrate together.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D44F63D-44E9-42A8-A8F6-169B1D2FC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94707"/>
            <a:ext cx="55356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1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989003" y="1247618"/>
            <a:ext cx="442387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If the other team scores a goal, it’s OK.  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 will try to score the next goal.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FD81897-406B-408F-80B0-85836203C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658" y="648983"/>
            <a:ext cx="5755123" cy="556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36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5110E4-5FA8-491C-8F8A-B89D350CDDC8}"/>
              </a:ext>
            </a:extLst>
          </p:cNvPr>
          <p:cNvSpPr/>
          <p:nvPr/>
        </p:nvSpPr>
        <p:spPr>
          <a:xfrm>
            <a:off x="1035498" y="1260551"/>
            <a:ext cx="442387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the game ends, we are happy because we had fun playing soccer with our friends. 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7070D63-A7A9-4350-AD15-4944FBEC0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658128"/>
            <a:ext cx="5669771" cy="55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49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198</Words>
  <Application>Microsoft Office PowerPoint</Application>
  <PresentationFormat>Widescreen</PresentationFormat>
  <Paragraphs>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Danhouser</dc:creator>
  <cp:lastModifiedBy>Danhouser, Shawn</cp:lastModifiedBy>
  <cp:revision>2</cp:revision>
  <dcterms:created xsi:type="dcterms:W3CDTF">2020-03-26T15:46:15Z</dcterms:created>
  <dcterms:modified xsi:type="dcterms:W3CDTF">2020-03-26T17:15:22Z</dcterms:modified>
</cp:coreProperties>
</file>