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5" r:id="rId2"/>
    <p:sldId id="258" r:id="rId3"/>
    <p:sldId id="263" r:id="rId4"/>
    <p:sldId id="264" r:id="rId5"/>
    <p:sldId id="259" r:id="rId6"/>
    <p:sldId id="260" r:id="rId7"/>
    <p:sldId id="261" r:id="rId8"/>
    <p:sldId id="262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123" d="100"/>
          <a:sy n="123" d="100"/>
        </p:scale>
        <p:origin x="114" y="2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47C4A6C-6A99-4C9D-91F3-FADAEF5DB8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CEFEF240-8800-4BBC-B903-B82384BA8A2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C895C58D-A76B-4A07-93E4-C5FC2687E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F65FD-3026-42ED-9D13-2DAABA6DABC0}" type="datetimeFigureOut">
              <a:rPr lang="en-US" smtClean="0"/>
              <a:t>3/26/2020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BB076EE5-E18A-48DD-8224-AF7EBE7A09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A8E642A1-10D0-4EA3-BD47-8D0477CB4E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03CC23-83E5-427D-B701-758A42259C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12364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F2E5D77-6343-47D8-9E2F-2FE9463AD1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1087055-BE1D-40DE-B23A-EA236D1CBB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B58A6C1C-081B-47A2-B9C3-BA50D58E76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F65FD-3026-42ED-9D13-2DAABA6DABC0}" type="datetimeFigureOut">
              <a:rPr lang="en-US" smtClean="0"/>
              <a:t>3/26/2020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C74776B0-6180-4F3D-B74D-6F33E0A50C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BF96DB07-B1C8-4D83-826F-D1C8467184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03CC23-83E5-427D-B701-758A42259C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3732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712FF24-C7F0-4073-ADCA-851FE487C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7B28BD89-2DAA-4F86-9FBE-D61E652658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47F5C835-104D-401B-B536-B0C8ABC665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F65FD-3026-42ED-9D13-2DAABA6DABC0}" type="datetimeFigureOut">
              <a:rPr lang="en-US" smtClean="0"/>
              <a:t>3/26/2020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642F0E81-DC1C-447B-8396-73C10FC96C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AEA434A-3471-4A35-9710-5632792880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03CC23-83E5-427D-B701-758A42259C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728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7563D3C-B8B1-4D8B-BD20-C583468BB2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9A58A99-3870-4E87-80BF-3621B490096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387718A8-BD7B-41D5-9757-E31D051156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3EF36D28-6A4E-49D4-920F-206D26F18D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F65FD-3026-42ED-9D13-2DAABA6DABC0}" type="datetimeFigureOut">
              <a:rPr lang="en-US" smtClean="0"/>
              <a:t>3/26/2020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6598A794-148A-4084-A633-0DA5B7F408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275894E5-BC1F-487E-AFBC-6D1F4E4FEB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03CC23-83E5-427D-B701-758A42259C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0653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139B8E3-E4FC-4B24-9034-FFDD344128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72F24DF9-1D4F-48D5-BCCF-3A2F6F2D1E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D08D3508-185B-4F42-84E9-A43FF079D8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1E292F48-0900-4AFE-B122-1D121433660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9ABF3904-42D9-44C9-A7B7-F48128DD79A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6E6FA769-7576-4BF4-BA4B-D4154ADAC0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F65FD-3026-42ED-9D13-2DAABA6DABC0}" type="datetimeFigureOut">
              <a:rPr lang="en-US" smtClean="0"/>
              <a:t>3/26/2020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A10AC74F-7D91-4DD8-B1AE-A9F80141A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19204028-698E-42B0-B644-FD83FEFB11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03CC23-83E5-427D-B701-758A42259C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410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303D2C8-CE98-43D3-BFDF-4B28B20D0F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32365293-C5CA-4261-8876-4DCB4C96EC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F65FD-3026-42ED-9D13-2DAABA6DABC0}" type="datetimeFigureOut">
              <a:rPr lang="en-US" smtClean="0"/>
              <a:t>3/26/2020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F213C76E-B699-4F29-BE85-3891B43C4B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2D18EBAA-1EF0-43B2-B8FD-84B8F1BD9F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03CC23-83E5-427D-B701-758A42259C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7119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FB463563-C198-4B5E-8D74-207155F181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F65FD-3026-42ED-9D13-2DAABA6DABC0}" type="datetimeFigureOut">
              <a:rPr lang="en-US" smtClean="0"/>
              <a:t>3/26/2020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12C5FE97-033A-4B56-8294-38FB116DD4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8AC16DF6-9278-4FFC-8529-7D79BF2103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03CC23-83E5-427D-B701-758A42259C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35361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6401754-96FD-4AC1-968B-B918ACBD03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C4FC10B-4672-4E2B-AF68-F94C2741BB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14BF3F0A-5499-416E-B6EE-3D07C51B549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F392E714-FE58-4F52-AE6F-4074B5F8B1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F65FD-3026-42ED-9D13-2DAABA6DABC0}" type="datetimeFigureOut">
              <a:rPr lang="en-US" smtClean="0"/>
              <a:t>3/26/2020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BF48A618-F413-4D6D-BEDB-11889BB988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9AD6CAB0-08C7-40CA-A085-515EC77668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03CC23-83E5-427D-B701-758A42259C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26688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68A4337-1134-44B7-87E6-F013ED3484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6B705C0C-881A-43FC-86B5-6C7ACF501D9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267FA769-0EBD-40B3-B88F-9AAE24C1CF0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AE7ED582-1B50-4D57-B795-15A9B9041F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F65FD-3026-42ED-9D13-2DAABA6DABC0}" type="datetimeFigureOut">
              <a:rPr lang="en-US" smtClean="0"/>
              <a:t>3/26/2020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49CF8668-C97B-4B56-8599-4E58104162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7D64A2F8-85F9-4E78-859C-FBB5C93F19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03CC23-83E5-427D-B701-758A42259C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08548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E7D2DD9-7DBA-4185-AB91-4E9730D412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1D162310-D1EC-415F-85FD-A2326611906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6F1D23A6-09D4-49CC-AAC2-66CFEE909C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F65FD-3026-42ED-9D13-2DAABA6DABC0}" type="datetimeFigureOut">
              <a:rPr lang="en-US" smtClean="0"/>
              <a:t>3/26/2020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6B63E779-4944-414F-8F2C-FED4963036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C6C9B310-3432-4024-8C83-0CBB4E4E80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03CC23-83E5-427D-B701-758A42259C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45318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15219C9F-0688-474C-8679-622A20EB6F3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12733ED8-E54D-49AA-8ACE-F6704ABDB4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AB4A89D5-0703-4A7E-989F-AB1214CE2D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F65FD-3026-42ED-9D13-2DAABA6DABC0}" type="datetimeFigureOut">
              <a:rPr lang="en-US" smtClean="0"/>
              <a:t>3/26/2020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D291DA11-AC31-4E20-B375-ABC9F1E362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44C21E85-19C8-43F8-AB65-D3C9A40F80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03CC23-83E5-427D-B701-758A42259C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0495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067A2B73-B26D-49FB-A246-B618D9BC82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C6007919-B409-4B00-9CFD-CC268C5E92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5317FBA0-B30A-4C29-AFC7-996427CB9AC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1F65FD-3026-42ED-9D13-2DAABA6DABC0}" type="datetimeFigureOut">
              <a:rPr lang="en-US" smtClean="0"/>
              <a:t>3/26/2020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7ADFF83C-7256-4908-982C-139C2F98222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1BD2D4A4-50D4-4918-9258-B7436A49FEF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03CC23-83E5-427D-B701-758A42259C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48205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3DFDAE62-0FD2-4592-8F3B-DA0D684F1406}"/>
              </a:ext>
            </a:extLst>
          </p:cNvPr>
          <p:cNvSpPr txBox="1"/>
          <p:nvPr/>
        </p:nvSpPr>
        <p:spPr>
          <a:xfrm>
            <a:off x="1022888" y="2510725"/>
            <a:ext cx="418454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latin typeface="Arial" panose="020B0604020202020204" pitchFamily="34" charset="0"/>
                <a:cs typeface="Arial" panose="020B0604020202020204" pitchFamily="34" charset="0"/>
              </a:rPr>
              <a:t>Working with my buddy</a:t>
            </a:r>
          </a:p>
          <a:p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A84934BD-3A29-4A40-BE40-2BFB5C399D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57356" y="666427"/>
            <a:ext cx="5535648" cy="546858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6CBAB1EF-DB61-49A3-A614-D98203E02F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0034" y="666427"/>
            <a:ext cx="3456732" cy="1164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36877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3DFDAE62-0FD2-4592-8F3B-DA0D684F1406}"/>
              </a:ext>
            </a:extLst>
          </p:cNvPr>
          <p:cNvSpPr txBox="1"/>
          <p:nvPr/>
        </p:nvSpPr>
        <p:spPr>
          <a:xfrm>
            <a:off x="708962" y="2696705"/>
            <a:ext cx="5181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latin typeface="Arial" panose="020B0604020202020204" pitchFamily="34" charset="0"/>
                <a:cs typeface="Arial" panose="020B0604020202020204" pitchFamily="34" charset="0"/>
              </a:rPr>
              <a:t>I play soccer with my buddy</a:t>
            </a:r>
          </a:p>
          <a:p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03CA6A92-F6F0-4120-A47C-193AA2EF28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7390" y="824077"/>
            <a:ext cx="5535648" cy="5468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75054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3DFDAE62-0FD2-4592-8F3B-DA0D684F1406}"/>
              </a:ext>
            </a:extLst>
          </p:cNvPr>
          <p:cNvSpPr txBox="1"/>
          <p:nvPr/>
        </p:nvSpPr>
        <p:spPr>
          <a:xfrm>
            <a:off x="914400" y="2262752"/>
            <a:ext cx="5181600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My buddy is there to help me learn about soccer and friendship</a:t>
            </a:r>
          </a:p>
          <a:p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E97F0B2E-19C9-42C0-9C02-8E2277AB41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694707"/>
            <a:ext cx="5535648" cy="5468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63258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3DFDAE62-0FD2-4592-8F3B-DA0D684F1406}"/>
              </a:ext>
            </a:extLst>
          </p:cNvPr>
          <p:cNvSpPr txBox="1"/>
          <p:nvPr/>
        </p:nvSpPr>
        <p:spPr>
          <a:xfrm>
            <a:off x="712921" y="2340243"/>
            <a:ext cx="518160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My buddy lets me try to do things for myself but will always help me if I need it.</a:t>
            </a:r>
          </a:p>
          <a:p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311CECC3-DF46-486A-9738-543BD847AB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97480" y="694707"/>
            <a:ext cx="5535648" cy="5468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10220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3DFDAE62-0FD2-4592-8F3B-DA0D684F1406}"/>
              </a:ext>
            </a:extLst>
          </p:cNvPr>
          <p:cNvSpPr txBox="1"/>
          <p:nvPr/>
        </p:nvSpPr>
        <p:spPr>
          <a:xfrm>
            <a:off x="852407" y="1997839"/>
            <a:ext cx="471148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Arial" panose="020B0604020202020204" pitchFamily="34" charset="0"/>
                <a:cs typeface="Arial" panose="020B0604020202020204" pitchFamily="34" charset="0"/>
              </a:rPr>
              <a:t>When I do well, we celebrate in my favorite way.</a:t>
            </a:r>
          </a:p>
          <a:p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C3DB2985-4F02-41CA-88D3-893CD8BB00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694707"/>
            <a:ext cx="5535648" cy="5468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23636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3DFDAE62-0FD2-4592-8F3B-DA0D684F1406}"/>
              </a:ext>
            </a:extLst>
          </p:cNvPr>
          <p:cNvSpPr txBox="1"/>
          <p:nvPr/>
        </p:nvSpPr>
        <p:spPr>
          <a:xfrm>
            <a:off x="1131377" y="1566952"/>
            <a:ext cx="4277532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If I want to do something else, my buddy will understand and still play with me</a:t>
            </a:r>
          </a:p>
          <a:p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CCE70239-986C-4DC1-BCF5-0327F32EAA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658128"/>
            <a:ext cx="5541744" cy="5541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20169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3DFDAE62-0FD2-4592-8F3B-DA0D684F1406}"/>
              </a:ext>
            </a:extLst>
          </p:cNvPr>
          <p:cNvSpPr txBox="1"/>
          <p:nvPr/>
        </p:nvSpPr>
        <p:spPr>
          <a:xfrm>
            <a:off x="914400" y="2107769"/>
            <a:ext cx="4990454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When I play in a soccer game, my buddy helps me and cheers for me</a:t>
            </a:r>
          </a:p>
          <a:p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9FF0132A-7ABE-40B0-BCAD-9C15FB7811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865189"/>
            <a:ext cx="5535648" cy="5468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21415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3DFDAE62-0FD2-4592-8F3B-DA0D684F1406}"/>
              </a:ext>
            </a:extLst>
          </p:cNvPr>
          <p:cNvSpPr txBox="1"/>
          <p:nvPr/>
        </p:nvSpPr>
        <p:spPr>
          <a:xfrm>
            <a:off x="681926" y="1921790"/>
            <a:ext cx="5181600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When soccer is over, I say good-bye to my buddy until the next time we play soccer again.</a:t>
            </a:r>
          </a:p>
          <a:p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75F64B97-298E-4136-AF5E-F788E9BF01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584969"/>
            <a:ext cx="5553937" cy="5688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13318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107</Words>
  <Application>Microsoft Office PowerPoint</Application>
  <PresentationFormat>Widescreen</PresentationFormat>
  <Paragraphs>8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Shawn Danhouser</dc:creator>
  <cp:lastModifiedBy>Danhouser, Shawn</cp:lastModifiedBy>
  <cp:revision>2</cp:revision>
  <dcterms:created xsi:type="dcterms:W3CDTF">2020-03-26T15:28:14Z</dcterms:created>
  <dcterms:modified xsi:type="dcterms:W3CDTF">2020-03-26T17:16:50Z</dcterms:modified>
</cp:coreProperties>
</file>