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0F681-2EE0-4038-AEBF-E8FDC8F36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150BA93-A8AB-47C0-9983-C3969EA79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66C648-C022-458B-B4CC-1CB55BC2B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BE3F99-7F5B-4554-ACA6-D52C8E736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3124BB-BCF1-48CA-8899-CCC501D84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87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819666-127B-4F6C-95F2-970D9A388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88ADDA-9BC7-479F-A361-13C211A4E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A3EC51-81ED-4605-8F7A-6B64070A4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76F26D-5A55-4823-847F-93C7BEDD9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30357B7-02CC-4494-BD84-58F90FA24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911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C9EAE5-B7DD-493B-B9D4-93AD8B45F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8228D79-F4E0-4FA7-96DB-4926FCBA6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58C3D5-B7BA-47E0-B515-6A276EDF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8EE814-B992-438E-8787-C34EE276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F68665-A1CF-4982-AEA8-587290AE9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14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1412D6-743E-4260-9126-2543CDBFE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9DA6B1-EFCC-4A95-A2CA-4BAD47B99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9DE4A59-6760-4E02-8F91-26E1490FA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CAFBC25-6650-4234-944F-0635B6DEF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A84A305-679F-403B-A051-C126E6096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B408F9-1EB8-4F4C-8B32-F3DA19E3F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1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8E375B-DB88-4424-96E7-9BF67B69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93F76E-A7B6-4BA4-BD3D-6C3F3B27A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525D449-45C0-476D-85C2-4EB0FA9CA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5FFB3F0-B5BD-4E62-BABF-346135BC1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3213ECB-6A2B-46B7-B932-125B76D39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6FC9869-5167-4629-8255-AE22D5C8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DDA6F43-DA11-4A80-8331-83DDDF17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4EF612D-00EF-4033-A499-EEDB9397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949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D1A274-BF76-4485-8112-9B5102C6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34AB99C-A773-4BAC-81CD-47111D525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9116A97-47F2-4943-BFFA-0493A5DF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08A0127-F718-49B3-B858-01DA7B95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13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C1983E4-392A-4C17-8F2D-0D3B549B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9DB4811-AC10-419D-84A0-91152E2D6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6DFD0BA-F4D4-427F-9B38-0BCAFB67F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88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7BB6A-42EE-4162-80E2-067FD5174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C7A2A5-C97C-48EC-B63A-E977E4A90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0CE65B4-27F5-48F4-B978-5DEE59F6B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3AF1FA0-87B3-4D7E-93CE-727100BE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9219524-6777-442D-9AEF-7AF77CF5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A3A88CB-54E0-4F73-8952-E3D894B3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8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607B4C-984D-4206-9505-6F9969B7A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892E519-7D92-4F18-873B-6F25F3BF7C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D22D4DC-6EE7-4A16-A67E-7B8C7108C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2EC4ACD-4FED-4429-99B4-946E3396C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754086-9FCF-41A8-9E24-153DB7F2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26E4D04-1750-4222-9D22-3381AD9E8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681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69CA46-1816-4451-9C20-2F4044C03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FC1FA9C-2DD1-4BB1-B59F-83714B466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CE20E7-DA83-40C2-938F-FD590F36E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EB2145-F93C-4D17-B8D0-2592151A6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9D8A0F-B975-4633-ADF0-411A2D9B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599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222B52D-8FCB-46AB-B5DC-59373BC8FC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E72668C-579C-439A-B776-84A2671B7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340542-81C8-49FC-A1B7-94C15A67D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765FDA-B113-4431-ABD7-E8306CB4F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F1E279-95F1-4678-A19C-8F457D4E6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33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2C48817-B8DD-4800-9877-66DAF8FE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540BBAE-3158-4C07-8A68-0D412D1EB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17A757-9DFC-4980-BC8C-6CD07BC29B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8659B-8535-4B01-A9B9-BE6E0D7A874F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D63581-1863-4204-9A2F-1579777B6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75D430-E965-4723-98B4-A2BC7D875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1CDCD-32CE-460F-90A9-1146C1ED8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78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1249237" y="2541723"/>
            <a:ext cx="38435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Going to Soccer Practice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8CEFC8-5AA7-4BCF-9C41-3C5B195B5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572" y="731286"/>
            <a:ext cx="5462489" cy="5395428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xmlns="" id="{2F8F8D95-872F-449F-9283-E91B5AF789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39" y="731286"/>
            <a:ext cx="3456122" cy="116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78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805909" y="2021219"/>
            <a:ext cx="41845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 go to practice to learn new soccer skills, and improve old skills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889A42A-49DF-4001-8837-3737513BAB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10" r="11086"/>
          <a:stretch/>
        </p:blipFill>
        <p:spPr>
          <a:xfrm>
            <a:off x="5713712" y="695486"/>
            <a:ext cx="567237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13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557938" y="2164038"/>
            <a:ext cx="4664992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When practice starts, I am quiet, and I listen to the Coach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4AEEA8C-DD98-414A-97D3-DABAB0BB19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91"/>
          <a:stretch/>
        </p:blipFill>
        <p:spPr>
          <a:xfrm>
            <a:off x="5873857" y="929899"/>
            <a:ext cx="5913636" cy="550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18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462193" y="2586099"/>
            <a:ext cx="4528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Coach will tell me what to do.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5AE13B1-AF27-4268-BA29-B776EE6903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08" r="8049"/>
          <a:stretch/>
        </p:blipFill>
        <p:spPr>
          <a:xfrm>
            <a:off x="5811630" y="761959"/>
            <a:ext cx="6104156" cy="533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9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666425" y="2773436"/>
            <a:ext cx="4463514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My buddy will help me to learn.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4660A85-0725-4120-94DD-2F3D9AF9F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85" y="740632"/>
            <a:ext cx="6157494" cy="537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06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836907" y="2468737"/>
            <a:ext cx="4587500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 will try my best and learn with my buddy.	</a:t>
            </a:r>
          </a:p>
        </p:txBody>
      </p:sp>
      <p:pic>
        <p:nvPicPr>
          <p:cNvPr id="5" name="Picture 4" descr="A group of people standing on a basketball court&#10;&#10;Description automatically generated">
            <a:extLst>
              <a:ext uri="{FF2B5EF4-FFF2-40B4-BE49-F238E27FC236}">
                <a16:creationId xmlns:a16="http://schemas.microsoft.com/office/drawing/2014/main" xmlns="" id="{6EADA218-B42A-4513-8B1D-07096E2815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1" t="15786" r="17007" b="10448"/>
          <a:stretch/>
        </p:blipFill>
        <p:spPr>
          <a:xfrm>
            <a:off x="6096000" y="991892"/>
            <a:ext cx="5826314" cy="519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53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914398" y="2773436"/>
            <a:ext cx="458750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Learning and playing is fun.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1A12C56-B2C4-476B-BC2B-C5C6B95EC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898" y="697424"/>
            <a:ext cx="6087978" cy="577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30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604432" y="1845721"/>
            <a:ext cx="4587500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When one exercise is over, Coach will give us a new exercise to try.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236230D-BD96-4D77-92D8-884B3185B5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35" r="11847"/>
          <a:stretch/>
        </p:blipFill>
        <p:spPr>
          <a:xfrm>
            <a:off x="5300420" y="654163"/>
            <a:ext cx="6540284" cy="554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836907" y="2468737"/>
            <a:ext cx="4587500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If I am tired or thirsty, I can take a break 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95184BC-B455-4968-9949-BB652F5A7C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76"/>
          <a:stretch/>
        </p:blipFill>
        <p:spPr>
          <a:xfrm>
            <a:off x="5898269" y="941521"/>
            <a:ext cx="5202222" cy="531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09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774913" y="2164038"/>
            <a:ext cx="458750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When practice is over, we say goodbye until next time	</a:t>
            </a:r>
          </a:p>
        </p:txBody>
      </p:sp>
      <p:pic>
        <p:nvPicPr>
          <p:cNvPr id="3" name="Picture 2" descr="A group of people in red shirts&#10;&#10;Description automatically generated">
            <a:extLst>
              <a:ext uri="{FF2B5EF4-FFF2-40B4-BE49-F238E27FC236}">
                <a16:creationId xmlns:a16="http://schemas.microsoft.com/office/drawing/2014/main" xmlns="" id="{307EB574-0506-4212-9AD6-D064291E5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82025" y="857249"/>
            <a:ext cx="57266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8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105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Danhouser</dc:creator>
  <cp:lastModifiedBy>Danhouser, Shawn</cp:lastModifiedBy>
  <cp:revision>9</cp:revision>
  <dcterms:created xsi:type="dcterms:W3CDTF">2020-03-26T15:13:51Z</dcterms:created>
  <dcterms:modified xsi:type="dcterms:W3CDTF">2020-03-26T17:18:57Z</dcterms:modified>
</cp:coreProperties>
</file>